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61490845-2067-49B1-A1A0-BEE2C02EE11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MapViewTable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A3EF3AD-B03B-4579-9194-6E88B3491BF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2023-04-02 11:32:03 a.m. PDT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View" id="10" name="slide10">
            <a:extLst>
              <a:ext uri="{FF2B5EF4-FFF2-40B4-BE49-F238E27FC236}">
                <a16:creationId xmlns:a16="http://schemas.microsoft.com/office/drawing/2014/main" id="{67A0FD8A-38BC-4942-91B8-917B215642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1912"/>
            <a:ext cx="1028700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ViewTable" id="11" name="slide11">
            <a:extLst>
              <a:ext uri="{FF2B5EF4-FFF2-40B4-BE49-F238E27FC236}">
                <a16:creationId xmlns:a16="http://schemas.microsoft.com/office/drawing/2014/main" id="{461DB3B8-A9DE-4AED-8A8F-3107340A0C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339"/>
            <a:ext cx="12192000" cy="6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tterPlot" id="2" name="slide2">
            <a:extLst>
              <a:ext uri="{FF2B5EF4-FFF2-40B4-BE49-F238E27FC236}">
                <a16:creationId xmlns:a16="http://schemas.microsoft.com/office/drawing/2014/main" id="{4B214BDF-2E2E-47A5-B40C-345ACC4155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09" y="0"/>
            <a:ext cx="7378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tterTable" id="3" name="slide3">
            <a:extLst>
              <a:ext uri="{FF2B5EF4-FFF2-40B4-BE49-F238E27FC236}">
                <a16:creationId xmlns:a16="http://schemas.microsoft.com/office/drawing/2014/main" id="{A05EC5D7-7E21-4134-9523-C993E752E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5" y="1952625"/>
            <a:ext cx="21145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Chart" id="4" name="slide4">
            <a:extLst>
              <a:ext uri="{FF2B5EF4-FFF2-40B4-BE49-F238E27FC236}">
                <a16:creationId xmlns:a16="http://schemas.microsoft.com/office/drawing/2014/main" id="{C03F82C5-1A2A-41ED-9793-91A3029D26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36" y="0"/>
            <a:ext cx="6941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Table" id="5" name="slide5">
            <a:extLst>
              <a:ext uri="{FF2B5EF4-FFF2-40B4-BE49-F238E27FC236}">
                <a16:creationId xmlns:a16="http://schemas.microsoft.com/office/drawing/2014/main" id="{8EF6D9C3-DE69-434F-97DF-3EAC1B8BDB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666" y="0"/>
            <a:ext cx="834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tMap" id="6" name="slide6">
            <a:extLst>
              <a:ext uri="{FF2B5EF4-FFF2-40B4-BE49-F238E27FC236}">
                <a16:creationId xmlns:a16="http://schemas.microsoft.com/office/drawing/2014/main" id="{590C05F9-3870-41C3-9E8B-592C28701E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2305050"/>
            <a:ext cx="5257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tTable" id="7" name="slide7">
            <a:extLst>
              <a:ext uri="{FF2B5EF4-FFF2-40B4-BE49-F238E27FC236}">
                <a16:creationId xmlns:a16="http://schemas.microsoft.com/office/drawing/2014/main" id="{C99AF122-D4DB-428E-9756-FC079455F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5" y="2305050"/>
            <a:ext cx="38290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eChart" id="8" name="slide8">
            <a:extLst>
              <a:ext uri="{FF2B5EF4-FFF2-40B4-BE49-F238E27FC236}">
                <a16:creationId xmlns:a16="http://schemas.microsoft.com/office/drawing/2014/main" id="{636910AF-5B66-415B-A481-4682CB3482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95" y="0"/>
            <a:ext cx="7094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eTable" id="9" name="slide9">
            <a:extLst>
              <a:ext uri="{FF2B5EF4-FFF2-40B4-BE49-F238E27FC236}">
                <a16:creationId xmlns:a16="http://schemas.microsoft.com/office/drawing/2014/main" id="{0129C45D-1C35-4051-A401-EE240664F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2247900"/>
            <a:ext cx="6115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2023-04-02T18:32:36Z</dcterms:created>
  <dcterms:modified xsi:type="dcterms:W3CDTF">2023-04-02T18:32:36Z</dcterms:modified>
</cp:coreProperties>
</file>